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width="800" height="500" frameborder="0" src="https://pythontutor.com/iframe-embed.html#code=//%20C%2B%2B%20program%20for%20insertion%20sort%0A%23include%20%3Cstring.h%3E%0A%23include%20%3Ciostream%3E%0A%0Ausing%20namespace%20std%3B%0A%0Avoid%20printArray%28int%20arr%5B%5D,%20int%20n%29%3B%0Avoid%20insertionSort%28int%20arr%5B%5D,%20int%20n%29%3B%0A%0A%20%0A/*%20Function%20to%20sort%20an%20array%20using%20insertion%20sort*/%0Avoid%20insertionSort%28int%20arr%5B%5D,%20int%20n%29%0A%7B%0A%20%20%20%20int%20i,%20key,%20j%3B%0A%20%20%20%20for%20%28i%20%3D%201%3B%20i%20%3C%20n%3B%20i%2B%2B%29%0A%20%20%20%20%7B%0A%20%20%20%20%20%20%20%20key%20%3D%20arr%5Bi%5D%3B%0A%20%20%20%20%20%20%20%20j%20%3D%20i%20-%201%3B%0A%20%0A%20%20%20%20%20%20%20%20/*%20Move%20elements%20of%20arr%5B0..i-1%5D,%20that%20are%0A%20%20%20%20%20%20%20%20greater%20than%20key,%20to%20one%20position%20ahead%0A%20%20%20%20%20%20%20%20of%20their%20current%20position%20*/%0A%20%20%20%20%20%20%20%20while%20%28j%20%3E%3D%200%20%26%26%20arr%5Bj%5D%20%3E%20key%29%0A%20%20%20%20%20%20%20%20%7B%0A%20%20%20%20%20%20%20%20%20%20%20%20arr%5Bj%20%2B%201%5D%20%3D%20arr%5Bj%5D%3B%0A%20%20%20%20%20%20%20%20%20%20%20%20j%20%3D%20j%20-%201%3B%0A%20%20%20%20%20%20%20%20%7D%0A%20%20%20%20%20%20%20%20arr%5Bj%20%2B%201%5D%20%3D%20key%3B%0A%20%20%20%20%7D%0A%7D%0A%20%0A//%20A%20utility%20function%20to%20print%20an%20array%20of%20size%20n%0Avoid%20printArray%28int%20arr%5B%5D,%20int%20n%29%0A%7B%0A%20%20%20%20int%20i%3B%0A%20%20%20%20for%20%28i%20%3D%200%3B%20i%20%3C%20n%3B%20i%2B%2B%29%0A%20%20%20%20%20%20%20%20cout%20%3C%3C%20arr%5Bi%5D%20%3C%3C%20%22%20%22%3B%0A%20%20%20%20cout%20%3C%3C%20endl%3B%0A%7D%0A%20%0A/*%20Driver%20code%20*/%0Aint%20main%28%29%0A%7B%0A%20%20%20%20int%20arr%5B%5D%20%3D%20%7B%2012,%2011,%2013,%205,%206%20%7D%3B%0A%20%20%20%20int%20n%20%3D%20sizeof%28arr%29%20/%20sizeof%28arr%5B0%5D%29%3B%0A%20%0A%20%20%20%20insertionSort%28arr,%20n%29%3B%0A%20%20%20%20printArray%28arr,%20n%29%3B%0A%20%0A%20%20%20%20return%200%3B%0A%7D&amp;codeDivHeight=400&amp;codeDivWidth=350&amp;cumulative=false&amp;curInstr=0&amp;heapPrimitives=nevernest&amp;origin=opt-frontend.js&amp;py=cpp_g%2B%2B9.3.0&amp;rawInputLstJSON=%5B%5D&amp;textReferences=false"&gt; 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2022-02-13T21:39:11Z</dcterms:created>
  <dcterms:modified xsi:type="dcterms:W3CDTF">2022-02-13T21:39:11Z</dcterms:modified>
</cp:coreProperties>
</file>